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2107" y="-6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2304381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северо-восточный 4-9 м/с. Температура воздуха ночью 22-24 тепла, днем сильная жара 37-39 градусов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ночь 13 июля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с переходом на северо-западный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795736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6031</TotalTime>
  <Words>554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1230</cp:revision>
  <cp:lastPrinted>2021-07-01T03:56:27Z</cp:lastPrinted>
  <dcterms:created xsi:type="dcterms:W3CDTF">2024-09-22T07:48:17Z</dcterms:created>
  <dcterms:modified xsi:type="dcterms:W3CDTF">2026-07-11T07:54:22Z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