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730" autoAdjust="0"/>
  </p:normalViewPr>
  <p:slideViewPr>
    <p:cSldViewPr showGuides="1">
      <p:cViewPr>
        <p:scale>
          <a:sx n="130" d="100"/>
          <a:sy n="130" d="100"/>
        </p:scale>
        <p:origin x="-1632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487080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152854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kumimoji="0" lang="ru-RU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kumimoji="0" lang="kk-KZ" altLang="x-none" sz="1600" b="1" i="1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192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июля 2026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1579" y="2420888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рассеиванию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уровень загрязнения воздуха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1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июля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6486717"/>
              </p:ext>
            </p:extLst>
          </p:nvPr>
        </p:nvGraphicFramePr>
        <p:xfrm>
          <a:off x="4991355" y="4193139"/>
          <a:ext cx="4747702" cy="2217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758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5696">
                <a:tc>
                  <a:txBody>
                    <a:bodyPr/>
                    <a:lstStyle/>
                    <a:p>
                      <a:r>
                        <a:rPr lang="ru-RU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2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02279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2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0809"/>
            <a:ext cx="4759889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июля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08000" algn="just"/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Переменная 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облачность, ночью дождь, гроза. Ветер восточный, северо-восточный </a:t>
            </a:r>
            <a:r>
              <a:rPr lang="ru-RU" sz="1100" kern="1400" dirty="0" smtClean="0">
                <a:solidFill>
                  <a:srgbClr val="000000"/>
                </a:solidFill>
                <a:latin typeface="Times New Roman"/>
                <a:ea typeface="Times New Roman"/>
              </a:rPr>
              <a:t>9-14</a:t>
            </a:r>
            <a:r>
              <a:rPr lang="ru-RU" sz="1100" kern="1400" dirty="0">
                <a:solidFill>
                  <a:srgbClr val="000000"/>
                </a:solidFill>
                <a:latin typeface="Times New Roman"/>
                <a:ea typeface="Times New Roman"/>
              </a:rPr>
              <a:t>, порывы 15-20 м/с. Температура воздуха ночью 18-20 тепла, днем сильная жара 33-35 градусов.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                                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indent="108000" algn="just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Прогноз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погоды на ночь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1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без осадков.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северо-восточный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7-12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</a:t>
            </a:r>
            <a:r>
              <a:rPr lang="ru-RU" sz="1100" dirty="0">
                <a:latin typeface="Times New Roman" pitchFamily="18" charset="0"/>
                <a:ea typeface="Calibri"/>
                <a:cs typeface="Times New Roman" pitchFamily="18" charset="0"/>
              </a:rPr>
              <a:t>воздуха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17-19 </a:t>
            </a:r>
            <a:r>
              <a:rPr lang="ru-RU" sz="1100" dirty="0" smtClean="0">
                <a:latin typeface="Times New Roman" pitchFamily="18" charset="0"/>
                <a:ea typeface="Calibri"/>
                <a:cs typeface="Times New Roman" pitchFamily="18" charset="0"/>
              </a:rPr>
              <a:t>тепла</a:t>
            </a:r>
            <a:r>
              <a:rPr lang="kk-KZ" sz="1100" dirty="0" smtClean="0">
                <a:solidFill>
                  <a:srgbClr val="000000"/>
                </a:solidFill>
                <a:latin typeface="Times New Roman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80010" y="3152001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Хисуков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41821</TotalTime>
  <Words>606</Words>
  <Application>Microsoft Office PowerPoint</Application>
  <PresentationFormat>Лист A4 (210x297 мм)</PresentationFormat>
  <Paragraphs>96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7159</cp:revision>
  <cp:lastPrinted>2021-07-01T03:56:27Z</cp:lastPrinted>
  <dcterms:created xsi:type="dcterms:W3CDTF">2018-03-27T06:03:00Z</dcterms:created>
  <dcterms:modified xsi:type="dcterms:W3CDTF">2026-07-11T06:37:15Z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