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87" d="100"/>
          <a:sy n="87" d="100"/>
        </p:scale>
        <p:origin x="90" y="58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192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11 июля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2026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11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kk-KZ" sz="1100" dirty="0" smtClean="0">
                <a:solidFill>
                  <a:schemeClr val="tx1"/>
                </a:solidFill>
              </a:rPr>
              <a:t>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западный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ночью </a:t>
            </a:r>
            <a:r>
              <a:rPr lang="kk-KZ" sz="1100" dirty="0" smtClean="0">
                <a:solidFill>
                  <a:schemeClr val="tx1"/>
                </a:solidFill>
              </a:rPr>
              <a:t>20-22 тепла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сильная жара </a:t>
            </a:r>
            <a:r>
              <a:rPr lang="ru-RU" sz="1100" dirty="0" smtClean="0">
                <a:solidFill>
                  <a:schemeClr val="tx1"/>
                </a:solidFill>
              </a:rPr>
              <a:t>34-36 </a:t>
            </a:r>
            <a:r>
              <a:rPr lang="ru-RU" sz="1100" dirty="0" smtClean="0">
                <a:solidFill>
                  <a:schemeClr val="tx1"/>
                </a:solidFill>
              </a:rPr>
              <a:t>градусов.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погоды на 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12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июля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13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июля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>
                <a:solidFill>
                  <a:schemeClr val="tx1"/>
                </a:solidFill>
              </a:rPr>
              <a:t>, </a:t>
            </a:r>
            <a:r>
              <a:rPr lang="ru-RU" sz="1100" dirty="0" smtClean="0">
                <a:solidFill>
                  <a:schemeClr val="tx1"/>
                </a:solidFill>
              </a:rPr>
              <a:t>без осадков</a:t>
            </a:r>
            <a:r>
              <a:rPr lang="kk-KZ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</a:t>
            </a:r>
            <a:r>
              <a:rPr lang="kk-KZ" sz="1100" dirty="0" smtClean="0">
                <a:solidFill>
                  <a:schemeClr val="tx1"/>
                </a:solidFill>
              </a:rPr>
              <a:t>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21-23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2824320"/>
              </p:ext>
            </p:extLst>
          </p:nvPr>
        </p:nvGraphicFramePr>
        <p:xfrm>
          <a:off x="4843483" y="4214346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1742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2" name="Группа 1"/>
          <p:cNvGrpSpPr/>
          <p:nvPr/>
        </p:nvGrpSpPr>
        <p:grpSpPr>
          <a:xfrm>
            <a:off x="4835525" y="2535279"/>
            <a:ext cx="4949877" cy="1593015"/>
            <a:chOff x="4835525" y="2535279"/>
            <a:chExt cx="4949877" cy="1593015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5525" y="2535279"/>
              <a:ext cx="4940300" cy="830997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kk-KZ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</a:t>
              </a:r>
              <a:r>
                <a:rPr lang="kk-KZ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веществ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0061" y="3658394"/>
              <a:ext cx="4945341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11 июля 2026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5525" y="3376612"/>
              <a:ext cx="4941888" cy="27622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Б.Момышулы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района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50;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Зорге,14;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202;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Аэродромная;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№32;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ПНЗ 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: 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Улжабаева Е.Н.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Балтөре Д.Т.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30241</TotalTime>
  <Words>782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7424</cp:revision>
  <cp:lastPrinted>2021-07-01T09:11:30Z</cp:lastPrinted>
  <dcterms:created xsi:type="dcterms:W3CDTF">2018-03-27T06:03:00Z</dcterms:created>
  <dcterms:modified xsi:type="dcterms:W3CDTF">2026-07-11T07:06:14Z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