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7051630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</a:t>
                      </a:r>
                      <a:r>
                        <a:rPr lang="en-US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214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11 июля до 20 ч.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июля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небольшой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дождь, гроза.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юго-восточный ночью 2-7, днем 7-12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сильная жара 35-37 градусов.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13 июля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июля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июля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без осадков. Ветер 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20-22 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3754037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будут способствовать накоплению загрязняющих веществ в атмосфере города.</a:t>
            </a:r>
          </a:p>
          <a:p>
            <a:pPr lvl="0" indent="182563" algn="just"/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36653</TotalTime>
  <Words>584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5847</cp:revision>
  <cp:lastPrinted>2025-12-12T07:56:19Z</cp:lastPrinted>
  <dcterms:created xsi:type="dcterms:W3CDTF">2018-03-27T06:03:00Z</dcterms:created>
  <dcterms:modified xsi:type="dcterms:W3CDTF">2026-07-11T07:21:11Z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