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8321651"/>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kk-KZ" sz="1200" dirty="0">
                <a:solidFill>
                  <a:prstClr val="black"/>
                </a:solidFill>
                <a:latin typeface="Times New Roman" panose="02020603050405020304" pitchFamily="18" charset="0"/>
                <a:ea typeface="Calibri" panose="020F0502020204030204" pitchFamily="34" charset="0"/>
              </a:rPr>
              <a:t>жауын-шашынсыз</a:t>
            </a:r>
            <a:r>
              <a:rPr lang="ru-RU" sz="1200" dirty="0" smtClean="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Оң</a:t>
            </a:r>
            <a:r>
              <a:rPr lang="ru-RU" sz="1200" dirty="0" err="1" smtClean="0">
                <a:solidFill>
                  <a:prstClr val="black"/>
                </a:solidFill>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-шығтыстан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a:t>
            </a:r>
            <a:r>
              <a:rPr lang="ru-RU" sz="1200" dirty="0" smtClean="0">
                <a:solidFill>
                  <a:prstClr val="black"/>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20-22 </a:t>
            </a:r>
            <a:r>
              <a:rPr lang="ru-RU" sz="1200" dirty="0" smtClean="0">
                <a:latin typeface="Times New Roman" panose="02020603050405020304" pitchFamily="18" charset="0"/>
                <a:ea typeface="Calibri" panose="020F0502020204030204" pitchFamily="34" charset="0"/>
              </a:rPr>
              <a:t>градус </a:t>
            </a:r>
            <a:r>
              <a:rPr lang="ru-RU" sz="1200" dirty="0" err="1" smtClean="0">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қатты</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ыстық</a:t>
            </a:r>
            <a:r>
              <a:rPr lang="ru-RU" sz="1200" dirty="0" smtClean="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35-37 </a:t>
            </a:r>
            <a:r>
              <a:rPr lang="ru-RU" sz="1200" dirty="0" smtClean="0">
                <a:latin typeface="Times New Roman" panose="02020603050405020304" pitchFamily="18" charset="0"/>
                <a:ea typeface="Calibri" panose="020F0502020204030204" pitchFamily="34" charset="0"/>
              </a:rPr>
              <a:t>градус.</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жауын-шашынсыз</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Солтүстік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5-10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20-22 градус жылы.</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болуы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0697015"/>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1923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32649</TotalTime>
  <Words>563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5881</cp:revision>
  <cp:lastPrinted>2021-07-01T07:38:07Z</cp:lastPrinted>
  <dcterms:created xsi:type="dcterms:W3CDTF">2018-03-27T06:03:00Z</dcterms:created>
  <dcterms:modified xsi:type="dcterms:W3CDTF">2026-07-10T07:10:22Z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