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760667"/>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10</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найзағай, </a:t>
            </a:r>
            <a:r>
              <a:rPr lang="kk-KZ" sz="1200" dirty="0" smtClean="0">
                <a:latin typeface="Times New Roman" panose="02020603050405020304" pitchFamily="18" charset="0"/>
                <a:cs typeface="Times New Roman" panose="02020603050405020304" pitchFamily="18" charset="0"/>
              </a:rPr>
              <a:t>күндіз аздаған жаңбыр, найзағай болады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солтүстіктен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20-22 градус жылы,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35-37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қатты ыстық</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11 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10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11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Солтүстік-шығыстан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1-6 м/с. Ауа температурасы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413245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046" y="2199200"/>
            <a:ext cx="4808487"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11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ru-RU" sz="115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150" dirty="0" smtClean="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жағдайлар</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атмосферасында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ластаушы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заттардың</a:t>
            </a:r>
            <a:r>
              <a:rPr lang="ru-RU" sz="1150" dirty="0">
                <a:solidFill>
                  <a:prstClr val="black"/>
                </a:solidFill>
                <a:latin typeface="Times New Roman" panose="02020603050405020304" pitchFamily="18" charset="0"/>
                <a:cs typeface="Times New Roman" panose="02020603050405020304" pitchFamily="18" charset="0"/>
              </a:rPr>
              <a:t> </a:t>
            </a:r>
            <a:r>
              <a:rPr lang="ru-RU" sz="1150" b="1" dirty="0" err="1" smtClean="0">
                <a:solidFill>
                  <a:prstClr val="black"/>
                </a:solidFill>
                <a:latin typeface="Times New Roman" panose="02020603050405020304" pitchFamily="18" charset="0"/>
                <a:cs typeface="Times New Roman" panose="02020603050405020304" pitchFamily="18" charset="0"/>
              </a:rPr>
              <a:t>сейілуіне</a:t>
            </a:r>
            <a:r>
              <a:rPr lang="ru-RU" sz="1150" b="1" dirty="0" smtClean="0">
                <a:solidFill>
                  <a:prstClr val="black"/>
                </a:solidFill>
                <a:latin typeface="Times New Roman" panose="02020603050405020304" pitchFamily="18" charset="0"/>
                <a:cs typeface="Times New Roman" panose="02020603050405020304" pitchFamily="18" charset="0"/>
              </a:rPr>
              <a:t> </a:t>
            </a:r>
            <a:r>
              <a:rPr lang="ru-RU" sz="1150" dirty="0" err="1" smtClean="0">
                <a:solidFill>
                  <a:prstClr val="black"/>
                </a:solidFill>
                <a:latin typeface="Times New Roman" panose="02020603050405020304" pitchFamily="18" charset="0"/>
                <a:cs typeface="Times New Roman" panose="02020603050405020304" pitchFamily="18" charset="0"/>
              </a:rPr>
              <a:t>ықпал</a:t>
            </a:r>
            <a:r>
              <a:rPr lang="ru-RU" sz="1150" dirty="0" smtClean="0">
                <a:solidFill>
                  <a:prstClr val="black"/>
                </a:solidFill>
                <a:latin typeface="Times New Roman" panose="02020603050405020304" pitchFamily="18" charset="0"/>
                <a:cs typeface="Times New Roman" panose="02020603050405020304" pitchFamily="18" charset="0"/>
              </a:rPr>
              <a:t> </a:t>
            </a:r>
            <a:r>
              <a:rPr lang="ru-RU" sz="1150" dirty="0" err="1" smtClean="0">
                <a:solidFill>
                  <a:prstClr val="black"/>
                </a:solidFill>
                <a:latin typeface="Times New Roman" panose="02020603050405020304" pitchFamily="18" charset="0"/>
                <a:cs typeface="Times New Roman" panose="02020603050405020304" pitchFamily="18" charset="0"/>
              </a:rPr>
              <a:t>етеді</a:t>
            </a:r>
            <a:r>
              <a:rPr lang="ru-RU" sz="1150" dirty="0">
                <a:solidFill>
                  <a:prstClr val="black"/>
                </a:solidFill>
                <a:latin typeface="Times New Roman" panose="02020603050405020304" pitchFamily="18" charset="0"/>
                <a:cs typeface="Times New Roman" panose="02020603050405020304" pitchFamily="18" charset="0"/>
              </a:rPr>
              <a:t>, 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12 </a:t>
            </a:r>
            <a:r>
              <a:rPr lang="kk-KZ" sz="1150" dirty="0" smtClean="0">
                <a:solidFill>
                  <a:prstClr val="black"/>
                </a:solidFill>
                <a:latin typeface="Times New Roman" panose="02020603050405020304" pitchFamily="18" charset="0"/>
                <a:cs typeface="Times New Roman" panose="02020603050405020304" pitchFamily="18" charset="0"/>
              </a:rPr>
              <a:t>шілдеде </a:t>
            </a:r>
            <a:r>
              <a:rPr lang="kk-KZ" sz="1150" dirty="0">
                <a:solidFill>
                  <a:prstClr val="black"/>
                </a:solidFill>
                <a:latin typeface="Times New Roman" panose="02020603050405020304" pitchFamily="18" charset="0"/>
                <a:cs typeface="Times New Roman" panose="02020603050405020304" pitchFamily="18" charset="0"/>
              </a:rPr>
              <a:t>түнде </a:t>
            </a:r>
            <a:r>
              <a:rPr lang="ru-RU" sz="1150" dirty="0" err="1">
                <a:solidFill>
                  <a:prstClr val="black"/>
                </a:solidFill>
                <a:latin typeface="Times New Roman" panose="02020603050405020304" pitchFamily="18" charset="0"/>
                <a:cs typeface="Times New Roman" panose="02020603050405020304" pitchFamily="18" charset="0"/>
              </a:rPr>
              <a:t>метеорологиялық</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жағдайлар</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атмосферасында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ластаушы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заттардың</a:t>
            </a:r>
            <a:r>
              <a:rPr lang="ru-RU" sz="1150" dirty="0">
                <a:solidFill>
                  <a:prstClr val="black"/>
                </a:solidFill>
                <a:latin typeface="Times New Roman" panose="02020603050405020304" pitchFamily="18" charset="0"/>
                <a:cs typeface="Times New Roman" panose="02020603050405020304" pitchFamily="18" charset="0"/>
              </a:rPr>
              <a:t> </a:t>
            </a:r>
            <a:r>
              <a:rPr lang="ru-RU" sz="1150" b="1" dirty="0" err="1" smtClean="0">
                <a:solidFill>
                  <a:prstClr val="black"/>
                </a:solidFill>
                <a:latin typeface="Times New Roman" panose="02020603050405020304" pitchFamily="18" charset="0"/>
                <a:cs typeface="Times New Roman" panose="02020603050405020304" pitchFamily="18" charset="0"/>
              </a:rPr>
              <a:t>жиналуына</a:t>
            </a:r>
            <a:r>
              <a:rPr lang="ru-RU" sz="1150" b="1" dirty="0" smtClean="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ықпал</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етеді</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Жалпы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бойынша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ауаның</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ластану</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деңгейі</a:t>
            </a:r>
            <a:r>
              <a:rPr lang="ru-RU" sz="1150" dirty="0">
                <a:solidFill>
                  <a:prstClr val="black"/>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prstClr val="black"/>
                </a:solidFill>
                <a:latin typeface="Times New Roman" panose="02020603050405020304" pitchFamily="18" charset="0"/>
                <a:cs typeface="Times New Roman" panose="02020603050405020304" pitchFamily="18" charset="0"/>
              </a:rPr>
              <a:t>олады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деп</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күтілуде</a:t>
            </a:r>
            <a:r>
              <a:rPr lang="ru-RU" sz="115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48261</TotalTime>
  <Words>559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7069</cp:revision>
  <cp:lastPrinted>2021-07-01T07:38:07Z</cp:lastPrinted>
  <dcterms:created xsi:type="dcterms:W3CDTF">2018-03-27T06:03:00Z</dcterms:created>
  <dcterms:modified xsi:type="dcterms:W3CDTF">2026-07-10T07:39:45Z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