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618" y="46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00800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3</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245527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Күндіз шаңды дауыл.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24-26, күндіз қатты ыстық 40-42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538</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4250</cp:revision>
  <cp:lastPrinted>2021-07-01T03:56:27Z</cp:lastPrinted>
  <dcterms:created xsi:type="dcterms:W3CDTF">2018-03-27T06:03:00Z</dcterms:created>
  <dcterms:modified xsi:type="dcterms:W3CDTF">2026-07-10T07:06:00Z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