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37233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8719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8526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11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10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11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күннің екінші жартысында өткінші жаңбыр, найзағай, бұршақ. Жел солтүстіктен, солтүстік-шығыстан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31-33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12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a:t>
            </a:r>
            <a:r>
              <a:rPr lang="kk-KZ" sz="1200">
                <a:solidFill>
                  <a:prstClr val="black"/>
                </a:solidFill>
                <a:latin typeface="Times New Roman" pitchFamily="18" charset="0"/>
                <a:cs typeface="Times New Roman" pitchFamily="18" charset="0"/>
              </a:rPr>
              <a:t>температурасы 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8336" y="343651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62364" y="25098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 name="Таблица 2">
            <a:extLst>
              <a:ext uri="{FF2B5EF4-FFF2-40B4-BE49-F238E27FC236}">
                <a16:creationId xmlns:a16="http://schemas.microsoft.com/office/drawing/2014/main" id="{618926B5-16F2-474F-75FB-FE4088954C1B}"/>
              </a:ext>
            </a:extLst>
          </p:cNvPr>
          <p:cNvGraphicFramePr>
            <a:graphicFrameLocks noGrp="1"/>
          </p:cNvGraphicFramePr>
          <p:nvPr>
            <p:extLst>
              <p:ext uri="{D42A27DB-BD31-4B8C-83A1-F6EECF244321}">
                <p14:modId xmlns:p14="http://schemas.microsoft.com/office/powerpoint/2010/main" val="2177656131"/>
              </p:ext>
            </p:extLst>
          </p:nvPr>
        </p:nvGraphicFramePr>
        <p:xfrm>
          <a:off x="4953000" y="433360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Назарханова А.С.</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20485</TotalTime>
  <Words>609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4560</cp:revision>
  <cp:lastPrinted>2021-07-01T03:56:27Z</cp:lastPrinted>
  <dcterms:created xsi:type="dcterms:W3CDTF">2018-03-27T06:03:00Z</dcterms:created>
  <dcterms:modified xsi:type="dcterms:W3CDTF">2026-07-10T07:41:56Z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