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20" y="6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10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4889059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10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11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a:t>
            </a:r>
            <a:r>
              <a:rPr lang="ru-RU" sz="1100" dirty="0" err="1" smtClean="0">
                <a:latin typeface="Times New Roman" pitchFamily="18" charset="0"/>
                <a:cs typeface="Times New Roman" pitchFamily="18" charset="0"/>
              </a:rPr>
              <a:t>найзағай</a:t>
            </a:r>
            <a:r>
              <a:rPr lang="kk-KZ" sz="1100" dirty="0" smtClean="0">
                <a:latin typeface="Times New Roman" pitchFamily="18" charset="0"/>
                <a:cs typeface="Times New Roman" pitchFamily="18" charset="0"/>
              </a:rPr>
              <a:t>.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 күші 5-10, күндіз 9-14  м/с</a:t>
            </a:r>
            <a:r>
              <a:rPr lang="kk-KZ" sz="1100" dirty="0">
                <a:latin typeface="Times New Roman" pitchFamily="18" charset="0"/>
                <a:cs typeface="Times New Roman" pitchFamily="18" charset="0"/>
              </a:rPr>
              <a:t>.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19-21, күндіз </a:t>
            </a:r>
            <a:r>
              <a:rPr lang="kk-KZ" sz="110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11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12</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a:t>
            </a:r>
            <a:r>
              <a:rPr lang="kk-KZ" sz="1100" dirty="0" smtClean="0">
                <a:latin typeface="Times New Roman" pitchFamily="18" charset="0"/>
                <a:cs typeface="Times New Roman" pitchFamily="18" charset="0"/>
              </a:rPr>
              <a:t>. Оңтүстік-шығыстан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11</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12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18631</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8267</cp:revision>
  <cp:lastPrinted>2021-07-01T03:56:27Z</cp:lastPrinted>
  <dcterms:created xsi:type="dcterms:W3CDTF">2018-03-27T06:03:00Z</dcterms:created>
  <dcterms:modified xsi:type="dcterms:W3CDTF">2026-07-10T08:30:21Z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