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90281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11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солтүстік-шығыстан соғады, күші 8-13, күндіз екпіні 15 м/с. Ауаның температурасы түнде 24-26 градус жылы, күндіз 40-42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12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солтүстіктен, солтүстік-шығыстан соғады</a:t>
            </a:r>
            <a:r>
              <a:rPr lang="kk-KZ" sz="1200" smtClean="0">
                <a:latin typeface="Times New Roman" panose="02020603050405020304" pitchFamily="18" charset="0"/>
                <a:cs typeface="Times New Roman" panose="02020603050405020304" pitchFamily="18" charset="0"/>
              </a:rPr>
              <a:t>, күші 8-13 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23-25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3843421"/>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panose="020F0502020204030204" pitchFamily="34" charset="0"/>
                        </a:rPr>
                        <a:t>0.201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9963886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18050</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4379</cp:revision>
  <cp:lastPrinted>2021-07-01T07:38:07Z</cp:lastPrinted>
  <dcterms:created xsi:type="dcterms:W3CDTF">2018-03-27T06:03:00Z</dcterms:created>
  <dcterms:modified xsi:type="dcterms:W3CDTF">2026-07-10T06:04:07Z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