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11 </a:t>
            </a:r>
            <a:r>
              <a:rPr lang="kk-KZ" altLang="ru-RU" sz="1200" b="1" dirty="0" smtClean="0">
                <a:latin typeface="Times New Roman" pitchFamily="18" charset="0"/>
                <a:ea typeface="Times New Roman KZ" pitchFamily="18" charset="0"/>
                <a:cs typeface="Times New Roman" pitchFamily="18" charset="0"/>
              </a:rPr>
              <a:t>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10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smtClean="0">
                <a:latin typeface="Times New Roman" pitchFamily="18" charset="0"/>
                <a:cs typeface="Times New Roman" pitchFamily="18" charset="0"/>
              </a:rPr>
              <a:t>11</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күндіз екпіні 14 м/с. Ауа температурасы түнде </a:t>
            </a:r>
            <a:r>
              <a:rPr lang="kk-KZ" sz="1200" dirty="0" smtClean="0">
                <a:latin typeface="Times New Roman" pitchFamily="18" charset="0"/>
                <a:cs typeface="Times New Roman" pitchFamily="18" charset="0"/>
              </a:rPr>
              <a:t>14-16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қатты ыстық 35-37 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a:t>
            </a:r>
            <a:r>
              <a:rPr lang="kk-KZ" altLang="ru-RU" sz="1200" b="1" dirty="0" smtClean="0">
                <a:latin typeface="Times New Roman" pitchFamily="18" charset="0"/>
                <a:ea typeface="Times New Roman KZ" pitchFamily="18" charset="0"/>
                <a:cs typeface="Times New Roman" pitchFamily="18" charset="0"/>
              </a:rPr>
              <a:t>12 </a:t>
            </a:r>
            <a:r>
              <a:rPr lang="kk-KZ" altLang="ru-RU" sz="1200" b="1" dirty="0" smtClean="0">
                <a:latin typeface="Times New Roman" pitchFamily="18" charset="0"/>
                <a:ea typeface="Times New Roman KZ" pitchFamily="18" charset="0"/>
                <a:cs typeface="Times New Roman" pitchFamily="18" charset="0"/>
              </a:rPr>
              <a:t>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a:t>
            </a:r>
            <a:r>
              <a:rPr lang="kk-KZ" altLang="ru-RU" sz="1200" b="1" dirty="0" smtClean="0">
                <a:latin typeface="Times New Roman" pitchFamily="18" charset="0"/>
                <a:ea typeface="Times New Roman KZ" pitchFamily="18" charset="0"/>
                <a:cs typeface="Times New Roman" pitchFamily="18" charset="0"/>
              </a:rPr>
              <a:t>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a:t>
            </a:r>
            <a:r>
              <a:rPr lang="ru-RU" sz="1200" b="1" smtClean="0">
                <a:latin typeface="Times New Roman" pitchFamily="18" charset="0"/>
                <a:ea typeface="Times New Roman KZ" pitchFamily="18" charset="0"/>
                <a:cs typeface="Times New Roman" pitchFamily="18" charset="0"/>
              </a:rPr>
              <a:t>20-дан </a:t>
            </a:r>
            <a:r>
              <a:rPr lang="ru-RU" sz="1200" b="1" smtClean="0">
                <a:latin typeface="Times New Roman" pitchFamily="18" charset="0"/>
                <a:ea typeface="Times New Roman KZ" pitchFamily="18" charset="0"/>
                <a:cs typeface="Times New Roman" pitchFamily="18" charset="0"/>
              </a:rPr>
              <a:t>12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13-15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399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kk-KZ"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23043</TotalTime>
  <Words>528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5982</cp:revision>
  <cp:lastPrinted>2021-07-01T03:56:27Z</cp:lastPrinted>
  <dcterms:created xsi:type="dcterms:W3CDTF">2018-03-27T06:03:00Z</dcterms:created>
  <dcterms:modified xsi:type="dcterms:W3CDTF">2026-07-10T06:36:06Z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