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6" d="100"/>
          <a:sy n="106" d="100"/>
        </p:scale>
        <p:origin x="23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8078" y="75125"/>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94224750"/>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191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10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9600" y="-8141"/>
            <a:ext cx="4894975" cy="4247317"/>
          </a:xfrm>
          <a:prstGeom prst="rect">
            <a:avLst/>
          </a:prstGeom>
        </p:spPr>
        <p:txBody>
          <a:bodyPr wrap="square">
            <a:spAutoFit/>
          </a:bodyPr>
          <a:lstStyle/>
          <a:p>
            <a:pPr indent="182563"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11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шілдеде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10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11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күндіз өткінші жаңбыр жауады, найзағай күтіледі. Солтүстік-шығыстан жел соғады, түнде күші 2-7, күндіз 7-12 м/с. Ауа температурасы түнде 18-20, күндіз 32-34 градус жылы болады. </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12 ш</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ілде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11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12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Оңтүстік-шығыстан жел соғады, күші 5-10 м/с. Ауа температурасы 18-20 градус жылы болады.</a:t>
            </a:r>
          </a:p>
          <a:p>
            <a:pPr algn="just">
              <a:spcBef>
                <a:spcPts val="0"/>
              </a:spcBef>
              <a:defRPr/>
            </a:pPr>
            <a:endParaRPr lang="ru-RU" sz="1300" dirty="0">
              <a:solidFill>
                <a:prstClr val="black"/>
              </a:solidFill>
              <a:highlight>
                <a:srgbClr val="FFFF00"/>
              </a:highlight>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just"/>
            <a:endParaRPr lang="kk-KZ" altLang="en-US" sz="1200" dirty="0">
              <a:solidFill>
                <a:schemeClr val="tx1"/>
              </a:solidFill>
              <a:latin typeface="Times New Roman" pitchFamily="18" charset="0"/>
              <a:cs typeface="Times New Roman" pitchFamily="18" charset="0"/>
              <a:sym typeface="+mn-ea"/>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10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712946898"/>
              </p:ext>
            </p:extLst>
          </p:nvPr>
        </p:nvGraphicFramePr>
        <p:xfrm>
          <a:off x="5009648" y="4189389"/>
          <a:ext cx="4572000" cy="2240378"/>
        </p:xfrm>
        <a:graphic>
          <a:graphicData uri="http://schemas.openxmlformats.org/drawingml/2006/table">
            <a:tbl>
              <a:tblPr firstRow="1" bandRow="1">
                <a:tableStyleId>{5C22544A-7EE6-4342-B048-85BDC9FD1C3A}</a:tableStyleId>
              </a:tblPr>
              <a:tblGrid>
                <a:gridCol w="1699911">
                  <a:extLst>
                    <a:ext uri="{9D8B030D-6E8A-4147-A177-3AD203B41FA5}">
                      <a16:colId xmlns:a16="http://schemas.microsoft.com/office/drawing/2014/main" val="20000"/>
                    </a:ext>
                  </a:extLst>
                </a:gridCol>
                <a:gridCol w="1421552">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799550">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0138">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013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40138">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0.143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0138">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350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0138">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0138">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22625</TotalTime>
  <Words>581</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4344</cp:revision>
  <cp:lastPrinted>2021-07-01T07:38:07Z</cp:lastPrinted>
  <dcterms:created xsi:type="dcterms:W3CDTF">2018-03-27T06:03:00Z</dcterms:created>
  <dcterms:modified xsi:type="dcterms:W3CDTF">2026-07-10T07:08:53Z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