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621899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10</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077851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8415"/>
            <a:ext cx="4257035" cy="1877437"/>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11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10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жаңбыр, найзағай.</a:t>
            </a:r>
            <a:r>
              <a:rPr lang="kk-KZ" sz="1100" dirty="0">
                <a:latin typeface="Times New Roman" panose="02020603050405020304" pitchFamily="18" charset="0"/>
                <a:cs typeface="Times New Roman" panose="02020603050405020304" pitchFamily="18" charset="0"/>
              </a:rPr>
              <a:t> Солтүстіктен </a:t>
            </a:r>
            <a:r>
              <a:rPr lang="kk-KZ" sz="1050" dirty="0">
                <a:latin typeface="Times New Roman" panose="02020603050405020304" pitchFamily="18" charset="0"/>
                <a:cs typeface="Times New Roman" panose="02020603050405020304" pitchFamily="18" charset="0"/>
              </a:rPr>
              <a:t>жел соғады, </a:t>
            </a:r>
            <a:r>
              <a:rPr lang="kk-KZ" sz="1050">
                <a:latin typeface="Times New Roman" panose="02020603050405020304" pitchFamily="18" charset="0"/>
                <a:cs typeface="Times New Roman" panose="02020603050405020304" pitchFamily="18" charset="0"/>
              </a:rPr>
              <a:t>күші  9-14, күндіз екпіні 15-20 м</a:t>
            </a:r>
            <a:r>
              <a:rPr lang="kk-KZ" sz="1050" dirty="0">
                <a:latin typeface="Times New Roman" panose="02020603050405020304" pitchFamily="18" charset="0"/>
                <a:cs typeface="Times New Roman" panose="02020603050405020304" pitchFamily="18" charset="0"/>
              </a:rPr>
              <a:t>/с. Ауа температурасы түнде 16-18, күндіз 31-33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12</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11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12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Аздаған бұлтты, жауын-шашынсыз. Солтүстік-шығыстан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56818</TotalTime>
  <Words>602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7916</cp:revision>
  <cp:lastPrinted>2025-07-15T07:11:11Z</cp:lastPrinted>
  <dcterms:created xsi:type="dcterms:W3CDTF">2018-03-27T06:03:00Z</dcterms:created>
  <dcterms:modified xsi:type="dcterms:W3CDTF">2026-07-10T06:49:23Z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