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76"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18375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56993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өткінші жаңбыр, найзағай. Жел солтүстік-батыстан, солтүстіктен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74798187"/>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Назарханова А.С.</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25624</TotalTime>
  <Words>672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4933</cp:revision>
  <cp:lastPrinted>2021-07-01T03:56:27Z</cp:lastPrinted>
  <dcterms:created xsi:type="dcterms:W3CDTF">2018-03-27T06:03:00Z</dcterms:created>
  <dcterms:modified xsi:type="dcterms:W3CDTF">2026-07-10T07:30:11Z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