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4080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756252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1808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0.362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0.216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2,363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0.291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солтүстік-шығыстан </a:t>
            </a:r>
            <a:r>
              <a:rPr lang="kk-KZ" sz="1100" dirty="0" smtClean="0">
                <a:solidFill>
                  <a:srgbClr val="000000"/>
                </a:solidFill>
                <a:latin typeface="Times New Roman"/>
              </a:rPr>
              <a:t>соғады</a:t>
            </a:r>
            <a:r>
              <a:rPr lang="kk-KZ" sz="1100" dirty="0">
                <a:solidFill>
                  <a:srgbClr val="000000"/>
                </a:solidFill>
                <a:latin typeface="Times New Roman"/>
              </a:rPr>
              <a:t>, 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17-19, </a:t>
            </a:r>
            <a:r>
              <a:rPr lang="kk-KZ" sz="1100" dirty="0">
                <a:solidFill>
                  <a:srgbClr val="000000"/>
                </a:solidFill>
                <a:latin typeface="Times New Roman"/>
              </a:rPr>
              <a:t>күндіз </a:t>
            </a:r>
            <a:r>
              <a:rPr lang="kk-KZ" sz="1100" dirty="0" smtClean="0">
                <a:solidFill>
                  <a:srgbClr val="000000"/>
                </a:solidFill>
                <a:latin typeface="Times New Roman"/>
              </a:rPr>
              <a:t>30-32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a:t>
            </a:r>
            <a:r>
              <a:rPr lang="kk-KZ" sz="1100" dirty="0" smtClean="0">
                <a:solidFill>
                  <a:srgbClr val="000000"/>
                </a:solidFill>
                <a:latin typeface="Times New Roman"/>
              </a:rPr>
              <a:t>Жел 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9-14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17-19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43241</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7831</cp:revision>
  <cp:lastPrinted>2021-07-01T03:56:27Z</cp:lastPrinted>
  <dcterms:created xsi:type="dcterms:W3CDTF">2018-03-27T06:03:00Z</dcterms:created>
  <dcterms:modified xsi:type="dcterms:W3CDTF">2026-07-10T06:13:13Z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