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75" d="100"/>
          <a:sy n="75" d="100"/>
        </p:scale>
        <p:origin x="62" y="57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9457211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a:t>
                      </a:r>
                      <a:r>
                        <a:rPr lang="ru-RU" dirty="0"/>
                        <a:t>91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10</a:t>
                      </a:r>
                      <a:r>
                        <a:rPr lang="en-US" dirty="0"/>
                        <a:t>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0159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11</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10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11</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жел соғады, күші түнде 3-8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күндіз 9-14 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17-19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35-37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қатты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ыстық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12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11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12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жел соғады, күші 3-8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18-20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13361720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1323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10</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73637" y="2443927"/>
            <a:ext cx="4813300"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жағдайлар түнде қала 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жиналуына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төмен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a:p>
            <a:pPr algn="just">
              <a:spcBef>
                <a:spcPct val="0"/>
              </a:spcBef>
              <a:buNone/>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Ботаева</a:t>
            </a:r>
            <a:r>
              <a:rPr lang="ru-RU" sz="1200" dirty="0">
                <a:latin typeface="Times New Roman"/>
                <a:ea typeface="Times New Roman"/>
                <a:cs typeface="Times New Roman"/>
                <a:sym typeface="Times New Roman"/>
              </a:rPr>
              <a:t> М.</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470</TotalTime>
  <Words>674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122</cp:revision>
  <dcterms:modified xsi:type="dcterms:W3CDTF">2026-07-10T08:54:21Z</dcterms:modified>
</cp:coreProperties>
</file>