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03" d="100"/>
          <a:sy n="103" d="100"/>
        </p:scale>
        <p:origin x="153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18470450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en-US" dirty="0"/>
                        <a:t>1</a:t>
                      </a:r>
                      <a:r>
                        <a:rPr lang="ru-RU" dirty="0"/>
                        <a:t>90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ru-RU" dirty="0"/>
                        <a:t>09</a:t>
                      </a:r>
                      <a:r>
                        <a:rPr lang="en-US" dirty="0"/>
                        <a:t>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005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09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Аздаған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Ш</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ығыс бағыттардан жел соғады, күші түнде 2-7, күндіз 7-12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17-19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34-36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қатты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ыстық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11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10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11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ш</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ығыстан жел соғады, күші 3-8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15-17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382538906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09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14900" y="2633663"/>
            <a:ext cx="48133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жағдайлар түнде қала 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жиналуына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төмен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453</TotalTime>
  <Words>668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118</cp:revision>
  <dcterms:modified xsi:type="dcterms:W3CDTF">2026-07-09T08:48:03Z</dcterms:modified>
</cp:coreProperties>
</file>