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9731414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№14</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2</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a:latin typeface="Times New Roman" panose="02020603050405020304" pitchFamily="18" charset="0"/>
                <a:cs typeface="Times New Roman" panose="02020603050405020304" pitchFamily="18" charset="0"/>
              </a:rPr>
              <a:t>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22455273"/>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Күндіз шаңды дауыл. </a:t>
            </a:r>
            <a:r>
              <a:rPr lang="kk-KZ" sz="110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25-27, күндіз қатты ыстық 40-42 градус.</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11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м/с. Ауа температурасы 24-26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14345</TotalTime>
  <Words>542</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4250</cp:revision>
  <cp:lastPrinted>2021-07-01T03:56:27Z</cp:lastPrinted>
  <dcterms:created xsi:type="dcterms:W3CDTF">2018-03-27T06:03:00Z</dcterms:created>
  <dcterms:modified xsi:type="dcterms:W3CDTF">2026-07-09T07:02:41Z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