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948206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шілдеге ауа-райы болжамы</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 сағ. 20-дан бастап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 сағ. 20-ға дейін</a:t>
            </a:r>
          </a:p>
          <a:p>
            <a:pPr algn="just"/>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21-23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36-38 градус.</a:t>
            </a:r>
            <a:endParaRPr lang="ru-RU" altLang="ru-RU" sz="1200" dirty="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itchFamily="18" charset="0"/>
                <a:cs typeface="Times New Roman" panose="02020603050405020304"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5523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26040</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5162</cp:revision>
  <cp:lastPrinted>2021-07-01T07:38:07Z</cp:lastPrinted>
  <dcterms:created xsi:type="dcterms:W3CDTF">2018-03-27T06:03:00Z</dcterms:created>
  <dcterms:modified xsi:type="dcterms:W3CDTF">2026-07-09T06:57:03Z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