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2107" y="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4774907"/>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10 шілдеге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a:t>
            </a:r>
            <a:r>
              <a:rPr lang="kk-KZ" sz="1200" b="1" dirty="0" smtClean="0">
                <a:latin typeface="Times New Roman" panose="02020603050405020304" pitchFamily="18" charset="0"/>
                <a:cs typeface="Times New Roman" panose="02020603050405020304" pitchFamily="18" charset="0"/>
              </a:rPr>
              <a:t>9</a:t>
            </a:r>
            <a:r>
              <a:rPr lang="en-US"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Аздаған бұлтты, жауын-шашынсыз. Солтүстік-шығыстан жел соғады, күші 7-12 м/с, екпіні 15 м/с. Ауа температурасы түнде 21-23, күндіз қатты ыстық 34-36.</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11 шілдеге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10 шілде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11 шілде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Аздаған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21-23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38474783"/>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Косубаева А.Ж</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28652</TotalTime>
  <Words>553</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5321</cp:revision>
  <cp:lastPrinted>2021-07-01T07:38:07Z</cp:lastPrinted>
  <dcterms:created xsi:type="dcterms:W3CDTF">2018-03-27T06:03:00Z</dcterms:created>
  <dcterms:modified xsi:type="dcterms:W3CDTF">2026-07-09T07:51:24Z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