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20" y="130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09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889059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10</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09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жауын-шашынсыз. Түнде және таңертең тұман. Оңтүстік-шығыстан жел соғады, </a:t>
            </a:r>
            <a:r>
              <a:rPr lang="kk-KZ" sz="1100" dirty="0" smtClean="0">
                <a:latin typeface="Times New Roman" pitchFamily="18" charset="0"/>
                <a:cs typeface="Times New Roman" pitchFamily="18" charset="0"/>
              </a:rPr>
              <a:t>күші 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19-21 градус жылы, </a:t>
            </a:r>
            <a:r>
              <a:rPr lang="kk-KZ" sz="1100" dirty="0" smtClean="0">
                <a:latin typeface="Times New Roman" pitchFamily="18" charset="0"/>
                <a:cs typeface="Times New Roman" pitchFamily="18" charset="0"/>
              </a:rPr>
              <a:t>күндіз</a:t>
            </a:r>
            <a:r>
              <a:rPr lang="kk-KZ" sz="1100" dirty="0" smtClean="0">
                <a:latin typeface="Times New Roman" pitchFamily="18" charset="0"/>
                <a:cs typeface="Times New Roman" pitchFamily="18" charset="0"/>
              </a:rPr>
              <a:t> қатты ыстық</a:t>
            </a:r>
            <a:r>
              <a:rPr lang="kk-KZ" sz="1100" dirty="0" smtClean="0">
                <a:latin typeface="Times New Roman" pitchFamily="18" charset="0"/>
                <a:cs typeface="Times New Roman" pitchFamily="18" charset="0"/>
              </a:rPr>
              <a:t> 33-35 градус.</a:t>
            </a:r>
            <a:endParaRPr lang="kk-KZ" sz="1100" dirty="0">
              <a:latin typeface="Times New Roman" pitchFamily="18" charset="0"/>
              <a:cs typeface="Times New Roman" pitchFamily="18" charset="0"/>
            </a:endParaRP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11</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Түнде және таңертең тұман. Солтүстік-шығыстан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6-11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10</a:t>
            </a:r>
            <a:r>
              <a:rPr lang="kk-KZ" sz="1100" dirty="0">
                <a:solidFill>
                  <a:schemeClr val="tx1"/>
                </a:solidFill>
                <a:latin typeface="Times New Roman" pitchFamily="18" charset="0"/>
                <a:cs typeface="Times New Roman" pitchFamily="18" charset="0"/>
              </a:rPr>
              <a:t> шілдеде, 11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18627</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8261</cp:revision>
  <cp:lastPrinted>2021-07-01T03:56:27Z</cp:lastPrinted>
  <dcterms:created xsi:type="dcterms:W3CDTF">2018-03-27T06:03:00Z</dcterms:created>
  <dcterms:modified xsi:type="dcterms:W3CDTF">2026-07-09T06:30:31Z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