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086115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610846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дождь, гроза, град, шквал. Ветер северный, северо-восточный 9-14, днем порывы 15-20 м/с. Температура воздуха ночью 18-20, днем 33-35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19-21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41805</TotalTime>
  <Words>608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7154</cp:revision>
  <cp:lastPrinted>2021-07-01T03:56:27Z</cp:lastPrinted>
  <dcterms:created xsi:type="dcterms:W3CDTF">2018-03-27T06:03:00Z</dcterms:created>
  <dcterms:modified xsi:type="dcterms:W3CDTF">2026-07-09T06:33:27Z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