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97793428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190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июля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1402" y="154376"/>
            <a:ext cx="469429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дождь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град, шквал.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северный, северо-восточный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7-12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21-23,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30-32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1-6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21-23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27511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5317227"/>
              </p:ext>
            </p:extLst>
          </p:nvPr>
        </p:nvGraphicFramePr>
        <p:xfrm>
          <a:off x="5049292" y="3985118"/>
          <a:ext cx="4607735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940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0916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916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4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325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71402" y="2117942"/>
            <a:ext cx="4650486" cy="138499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2026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</a:t>
            </a:r>
            <a:r>
              <a:rPr lang="ru-RU" altLang="en-US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города, ночью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июля 2026 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lvl="0" indent="182563" algn="just"/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6541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71530" y="610493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Тарасенко Л.И./Сұлтанова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8086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68260</TotalTime>
  <Words>626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7327</cp:revision>
  <cp:lastPrinted>2021-02-03T11:37:00Z</cp:lastPrinted>
  <dcterms:created xsi:type="dcterms:W3CDTF">2018-03-27T06:03:00Z</dcterms:created>
  <dcterms:modified xsi:type="dcterms:W3CDTF">2026-07-09T07:06:21Z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