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172952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№190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10 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северо-восточный 3-8 м/с. Температура воздуха ночью 21-23 тепла, днем сильная жара 36-38 градусов.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11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северо-восточный, восточный 9-14 м/с. Температура воздуха ночью 22-24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2026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6543800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5979</TotalTime>
  <Words>620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1225</cp:revision>
  <cp:lastPrinted>2021-07-01T03:56:27Z</cp:lastPrinted>
  <dcterms:created xsi:type="dcterms:W3CDTF">2024-09-22T07:48:17Z</dcterms:created>
  <dcterms:modified xsi:type="dcterms:W3CDTF">2026-07-09T08:04:34Z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