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984454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без осадков. Ветер северо-восточный 9-14 м/с. Температура воздуха ночью 15-17, днем 30-32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11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7-12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15-17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273977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60889</TotalTime>
  <Words>634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8295</cp:revision>
  <cp:lastPrinted>2025-08-12T06:13:34Z</cp:lastPrinted>
  <dcterms:created xsi:type="dcterms:W3CDTF">2018-03-27T06:03:00Z</dcterms:created>
  <dcterms:modified xsi:type="dcterms:W3CDTF">2026-07-09T06:05:45Z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