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90317502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ru-RU" sz="1200" b="1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80455226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Днем пыльная буря. Ветер северо-восточный 8-13, днем порывы 15-20 м/с. Температура воздуха ночью 25-27 тепла, днем сильная жара 40-42 градус.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14484</TotalTime>
  <Words>578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4157</cp:revision>
  <cp:lastPrinted>2021-07-01T03:56:27Z</cp:lastPrinted>
  <dcterms:created xsi:type="dcterms:W3CDTF">2018-03-27T06:03:00Z</dcterms:created>
  <dcterms:modified xsi:type="dcterms:W3CDTF">2026-07-09T06:56:48Z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