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587921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7451" y="2588895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8004403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.375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ночью и утром дождь, гроза. Ветер северный, северо-западный 7-12 м/с. Температура воздуха ночью 23-25, днем 33-35 тепла.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59190" y="3492242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29871</TotalTime>
  <Words>580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4329</cp:revision>
  <cp:lastPrinted>2021-10-15T03:50:29Z</cp:lastPrinted>
  <dcterms:created xsi:type="dcterms:W3CDTF">2018-03-27T06:03:00Z</dcterms:created>
  <dcterms:modified xsi:type="dcterms:W3CDTF">2026-07-09T06:51:13Z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