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03" d="100"/>
          <a:sy n="103" d="100"/>
        </p:scale>
        <p:origin x="15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9102392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09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09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623437" cy="1985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09 июля до 20 ч. 10 июля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М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алооблачно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восточных направлений ночью 2-7, днем 7-12 м/с. Температура воздуха ночью 17-19 тепла, днем сильная жара 34-36 градусов.</a:t>
            </a: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Переменная облачность, без осадков. Ветер юго-восточный, восточный  3-8 м/с. Температура воздуха 15-17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23996500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65713" y="2397125"/>
            <a:ext cx="47117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650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125</cp:revision>
  <dcterms:modified xsi:type="dcterms:W3CDTF">2026-07-09T08:47:02Z</dcterms:modified>
</cp:coreProperties>
</file>