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10 июля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, днем порывы 14 м/с. Температура воздуха ночью 14-16, днем 31-33 тепла.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ночь 11 июля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08 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ч 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13-15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23109</TotalTime>
  <Words>585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5884</cp:revision>
  <cp:lastPrinted>2021-07-01T03:56:27Z</cp:lastPrinted>
  <dcterms:created xsi:type="dcterms:W3CDTF">2018-03-27T06:03:00Z</dcterms:created>
  <dcterms:modified xsi:type="dcterms:W3CDTF">2026-07-09T07:10:54Z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