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4085126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09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Небольшая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Днем пыльная буря.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днем сильная жара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40-42 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11 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Ясно.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61853"/>
              </p:ext>
            </p:extLst>
          </p:nvPr>
        </p:nvGraphicFramePr>
        <p:xfrm>
          <a:off x="5052561" y="4670011"/>
          <a:ext cx="4625291" cy="187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56491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16243</TotalTime>
  <Words>544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4224</cp:revision>
  <cp:lastPrinted>2021-07-01T03:56:27Z</cp:lastPrinted>
  <dcterms:created xsi:type="dcterms:W3CDTF">2018-03-27T06:03:00Z</dcterms:created>
  <dcterms:modified xsi:type="dcterms:W3CDTF">2026-07-09T06:05:31Z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