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078829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без осадков. Ветер восточных направлений 2-7 м/с. Температура воздуха ночью 18-20, днем 32-34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14466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28803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4426</cp:revision>
  <cp:lastPrinted>2021-07-01T03:56:27Z</cp:lastPrinted>
  <dcterms:created xsi:type="dcterms:W3CDTF">2018-03-27T06:03:00Z</dcterms:created>
  <dcterms:modified xsi:type="dcterms:W3CDTF">2026-07-09T06:57:56Z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