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211582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гроза, град. Ветер северо-западный, северный 5-10, днем порывы 15-20 м/с. Температура воздуха ночью 15-17, днем 28-30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4-9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655007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22346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4530</cp:revision>
  <cp:lastPrinted>2021-07-01T03:56:27Z</cp:lastPrinted>
  <dcterms:created xsi:type="dcterms:W3CDTF">2018-03-27T06:03:00Z</dcterms:created>
  <dcterms:modified xsi:type="dcterms:W3CDTF">2026-07-06T07:48:09Z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