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8666018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07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Переменная облачность, без осадков. Ветер северо-восточный, северный 5-10 м/с. Температура воздуха ночью 17-19, днем 28-30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еверо-восточный, 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2-7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18-20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64297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28766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4417</cp:revision>
  <cp:lastPrinted>2021-07-01T03:56:27Z</cp:lastPrinted>
  <dcterms:created xsi:type="dcterms:W3CDTF">2018-03-27T06:03:00Z</dcterms:created>
  <dcterms:modified xsi:type="dcterms:W3CDTF">2026-07-06T08:39:21Z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