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107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855226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1017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временами небольшой дождь, гроза. Ветер северный, северо-восточный ночью 2-7, днем 7-12 м/с. Температура воздуха ночью 17-19 тепла, днем сильная жара 33-35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градусов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накопление, днем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3244857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 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5961</TotalTime>
  <Words>571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1219</cp:revision>
  <cp:lastPrinted>2021-07-01T03:56:27Z</cp:lastPrinted>
  <dcterms:created xsi:type="dcterms:W3CDTF">2024-09-22T07:48:17Z</dcterms:created>
  <dcterms:modified xsi:type="dcterms:W3CDTF">2026-07-06T08:17:04Z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