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15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529356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6495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06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гроза, град. Ветер северо-западный, северный 5-10, днем порывы 15 м/с. Температура воздуха ночью 12-14, днем 25-27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08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07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4-9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1953" y="343097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81520" y="246109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E992ADE-2A72-68CB-50FA-E0E775156F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7363775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22201</TotalTime>
  <Words>627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4503</cp:revision>
  <cp:lastPrinted>2021-10-14T11:15:53Z</cp:lastPrinted>
  <dcterms:created xsi:type="dcterms:W3CDTF">2018-03-27T06:03:00Z</dcterms:created>
  <dcterms:modified xsi:type="dcterms:W3CDTF">2026-07-06T07:50:33Z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