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3768" y="23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20604909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№18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ночью небольшой дождь, гроза, днем дождь, гроза, град. Ветер северный, северо-восточный ночью 1-6, днем 5-10 м/с. Температура воздуха ночью 16-18, днем 25-27 тепла.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дождь,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гроза, днем град. Ветер северо-восточный, восточный 7-12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14-16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накоплению, днем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1699956"/>
              </p:ext>
            </p:extLst>
          </p:nvPr>
        </p:nvGraphicFramePr>
        <p:xfrm>
          <a:off x="5103847" y="4149080"/>
          <a:ext cx="4536504" cy="22416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282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1.761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283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0.942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1068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0.173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Жайнакова З.Ж./ 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28774</TotalTime>
  <Words>669</Words>
  <Application>Microsoft Office PowerPoint</Application>
  <PresentationFormat>Лист A4 (210x297 мм)</PresentationFormat>
  <Paragraphs>107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5434</cp:revision>
  <cp:lastPrinted>2021-07-01T03:56:27Z</cp:lastPrinted>
  <dcterms:created xsi:type="dcterms:W3CDTF">2018-03-27T06:03:00Z</dcterms:created>
  <dcterms:modified xsi:type="dcterms:W3CDTF">2026-07-06T08:10:01Z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