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932778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гроза, град, шквал. Ветер юго-восточный с переходом на северо-западный ночью 3-8 м/с, днем 7-12, порывы 15-20 м/с. Температура воздуха ночью 19-21 тепла, днем сильная жара 35-37 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406475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3.615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41332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67742</TotalTime>
  <Words>612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7315</cp:revision>
  <cp:lastPrinted>2021-02-03T11:37:00Z</cp:lastPrinted>
  <dcterms:created xsi:type="dcterms:W3CDTF">2018-03-27T06:03:00Z</dcterms:created>
  <dcterms:modified xsi:type="dcterms:W3CDTF">2026-07-06T07:20:27Z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