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117111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град. Ветер северо-восточный 9-14 м/с. Температура воздуха ночью 17-19, днем 28-30 тепла.</a:t>
            </a:r>
          </a:p>
          <a:p>
            <a:pPr indent="180975" algn="ctr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15-17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764013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60814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8285</cp:revision>
  <cp:lastPrinted>2025-08-12T06:13:34Z</cp:lastPrinted>
  <dcterms:created xsi:type="dcterms:W3CDTF">2018-03-27T06:03:00Z</dcterms:created>
  <dcterms:modified xsi:type="dcterms:W3CDTF">2026-07-06T06:34:54Z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