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834660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235086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07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06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100" kern="1400">
                <a:solidFill>
                  <a:srgbClr val="000000"/>
                </a:solidFill>
                <a:latin typeface="Times New Roman"/>
                <a:ea typeface="Times New Roman"/>
              </a:rPr>
              <a:t>северо-западный </a:t>
            </a:r>
            <a:r>
              <a:rPr lang="ru-RU" sz="1100" kern="1400" smtClean="0">
                <a:solidFill>
                  <a:srgbClr val="000000"/>
                </a:solidFill>
                <a:latin typeface="Times New Roman"/>
                <a:ea typeface="Times New Roman"/>
              </a:rPr>
              <a:t>7-12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16-18, днем 30-32 тепла.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08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41750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7141</cp:revision>
  <cp:lastPrinted>2021-07-01T03:56:27Z</cp:lastPrinted>
  <dcterms:created xsi:type="dcterms:W3CDTF">2018-03-27T06:03:00Z</dcterms:created>
  <dcterms:modified xsi:type="dcterms:W3CDTF">2026-07-06T07:05:33Z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