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4" d="100"/>
          <a:sy n="74" d="100"/>
        </p:scale>
        <p:origin x="7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955998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187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</a:t>
                      </a:r>
                      <a:r>
                        <a:rPr lang="en-US" sz="1100" baseline="0" dirty="0"/>
                        <a:t>6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</a:t>
            </a:r>
            <a:r>
              <a:rPr lang="en-US" dirty="0"/>
              <a:t>6</a:t>
            </a:r>
            <a:r>
              <a:rPr lang="ru-RU" dirty="0"/>
              <a:t>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180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июля до 20 ч. 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северо-восточный, северный 7-12 м/с. Температура воздуха ночью 17-19, днем 30-32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северо-восточный 3-8 м/с. Температура воздуха 16-18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7433355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46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ночью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642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106</cp:revision>
  <dcterms:modified xsi:type="dcterms:W3CDTF">2026-07-06T08:09:22Z</dcterms:modified>
</cp:coreProperties>
</file>