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13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467776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2-7, днем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30-32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днем град.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7629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28361</TotalTime>
  <Words>616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5334</cp:revision>
  <cp:lastPrinted>2021-07-01T03:56:27Z</cp:lastPrinted>
  <dcterms:created xsi:type="dcterms:W3CDTF">2018-03-27T06:03:00Z</dcterms:created>
  <dcterms:modified xsi:type="dcterms:W3CDTF">2026-07-06T08:15:04Z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