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18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06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2026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kk-KZ" sz="1100" dirty="0">
                <a:solidFill>
                  <a:schemeClr val="tx1"/>
                </a:solidFill>
              </a:rPr>
              <a:t>днем кратковременный дождь, гроза</a:t>
            </a:r>
            <a:r>
              <a:rPr lang="ru-RU" sz="1100" dirty="0">
                <a:solidFill>
                  <a:schemeClr val="tx1"/>
                </a:solidFill>
              </a:rPr>
              <a:t>. Ветер </a:t>
            </a:r>
            <a:r>
              <a:rPr lang="kk-KZ" sz="1100" dirty="0">
                <a:solidFill>
                  <a:schemeClr val="tx1"/>
                </a:solidFill>
              </a:rPr>
              <a:t>север</a:t>
            </a:r>
            <a:r>
              <a:rPr lang="ru-RU" sz="1100" dirty="0">
                <a:solidFill>
                  <a:schemeClr val="tx1"/>
                </a:solidFill>
              </a:rPr>
              <a:t>о-западный 3-8</a:t>
            </a:r>
            <a:r>
              <a:rPr lang="kk-KZ" sz="1100" dirty="0">
                <a:solidFill>
                  <a:schemeClr val="tx1"/>
                </a:solidFill>
              </a:rPr>
              <a:t>, днем порывы 13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sz="1100" dirty="0">
                <a:solidFill>
                  <a:schemeClr val="tx1"/>
                </a:solidFill>
              </a:rPr>
              <a:t>19-21</a:t>
            </a:r>
            <a:r>
              <a:rPr lang="ru-RU" sz="1100" dirty="0">
                <a:solidFill>
                  <a:schemeClr val="tx1"/>
                </a:solidFill>
              </a:rPr>
              <a:t>, днем </a:t>
            </a:r>
            <a:r>
              <a:rPr lang="kk-KZ" sz="1100" dirty="0">
                <a:solidFill>
                  <a:schemeClr val="tx1"/>
                </a:solidFill>
              </a:rPr>
              <a:t>30-32</a:t>
            </a:r>
            <a:r>
              <a:rPr lang="ru-RU" sz="1100" dirty="0">
                <a:solidFill>
                  <a:schemeClr val="tx1"/>
                </a:solidFill>
              </a:rPr>
              <a:t> 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без осадков</a:t>
            </a:r>
            <a:r>
              <a:rPr lang="kk-KZ" sz="1100" dirty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юго-западный </a:t>
            </a:r>
            <a:r>
              <a:rPr lang="kk-KZ" sz="1100" dirty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18-20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8454023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 и 08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накоплению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,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 июля </a:t>
            </a:r>
            <a:r>
              <a:rPr lang="ru-RU" altLang="en-US" b="1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днем рассеиванию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06 июля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30210</TotalTime>
  <Words>798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7407</cp:revision>
  <cp:lastPrinted>2021-07-01T09:11:30Z</cp:lastPrinted>
  <dcterms:created xsi:type="dcterms:W3CDTF">2018-03-27T06:03:00Z</dcterms:created>
  <dcterms:modified xsi:type="dcterms:W3CDTF">2026-07-06T06:10:50Z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