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114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1080799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2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06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06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утром и днем временами дождь, гроза. Ночью и утром туман. Ветер северо-западный, северный ночью 4-9, днем 9-14 м/с. Температура воздуха ночью 16-18, днем 27-29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07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июля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07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1-6 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16-18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июля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5528087"/>
              </p:ext>
            </p:extLst>
          </p:nvPr>
        </p:nvGraphicFramePr>
        <p:xfrm>
          <a:off x="5075127" y="4271876"/>
          <a:ext cx="4588669" cy="2174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28760</TotalTime>
  <Words>609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4416</cp:revision>
  <cp:lastPrinted>2021-07-01T03:56:27Z</cp:lastPrinted>
  <dcterms:created xsi:type="dcterms:W3CDTF">2018-03-27T06:03:00Z</dcterms:created>
  <dcterms:modified xsi:type="dcterms:W3CDTF">2026-07-05T08:09:05Z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