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4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98871589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05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06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и утром туман.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северо-западный с переходом на северо-восточный ночью 5-10, днем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100" dirty="0"/>
              <a:t>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06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июля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07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824536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21537</TotalTime>
  <Words>588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8700</cp:revision>
  <cp:lastPrinted>2021-07-01T03:56:27Z</cp:lastPrinted>
  <dcterms:created xsi:type="dcterms:W3CDTF">2018-03-27T06:03:00Z</dcterms:created>
  <dcterms:modified xsi:type="dcterms:W3CDTF">2026-07-05T06:54:14Z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