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90" d="100"/>
          <a:sy n="90" d="100"/>
        </p:scale>
        <p:origin x="145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969385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днем град. Ветер юго-восточный с переходом на северо-западный 9-14 м/с. Температура воздуха ночью 16-18, днем 27-29 тепла.</a:t>
            </a:r>
          </a:p>
          <a:p>
            <a:pPr indent="180975" algn="ctr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5-10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73569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60786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8282</cp:revision>
  <cp:lastPrinted>2025-08-12T06:13:34Z</cp:lastPrinted>
  <dcterms:created xsi:type="dcterms:W3CDTF">2018-03-27T06:03:00Z</dcterms:created>
  <dcterms:modified xsi:type="dcterms:W3CDTF">2026-07-05T06:44:32Z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