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793503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юго-восточный, южный 0-5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сильная жара 33-35 градусов.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32944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626" y="209336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67731</TotalTime>
  <Words>598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7313</cp:revision>
  <cp:lastPrinted>2021-02-03T11:37:00Z</cp:lastPrinted>
  <dcterms:created xsi:type="dcterms:W3CDTF">2018-03-27T06:03:00Z</dcterms:created>
  <dcterms:modified xsi:type="dcterms:W3CDTF">2026-07-05T06:37:05Z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