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7" d="100"/>
          <a:sy n="87" d="100"/>
        </p:scale>
        <p:origin x="90" y="58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186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июля 2026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17-19,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29-31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без осадков</a:t>
            </a:r>
            <a:r>
              <a:rPr lang="kk-KZ" sz="1100" dirty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восточный </a:t>
            </a:r>
            <a:r>
              <a:rPr lang="kk-KZ" sz="1100" dirty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19-21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2974999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июля2026 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30203</TotalTime>
  <Words>779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7402</cp:revision>
  <cp:lastPrinted>2021-07-01T09:11:30Z</cp:lastPrinted>
  <dcterms:created xsi:type="dcterms:W3CDTF">2018-03-27T06:03:00Z</dcterms:created>
  <dcterms:modified xsi:type="dcterms:W3CDTF">2026-07-05T06:50:35Z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