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26952735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63088847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м/с. Температура воздуха ночью 18-20,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36-38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Прогноз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северо-западный 8-13 м/с. Температура воздуха 19-21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14633</TotalTime>
  <Words>563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4158</cp:revision>
  <cp:lastPrinted>2021-07-01T03:56:27Z</cp:lastPrinted>
  <dcterms:created xsi:type="dcterms:W3CDTF">2018-03-27T06:03:00Z</dcterms:created>
  <dcterms:modified xsi:type="dcterms:W3CDTF">2026-07-05T06:49:19Z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