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82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58893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гроза. Ветер северный, северо-западный ночью 2-7, днем 7-12 м/с. Температура воздуха ночью 17-19,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вочточный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8173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5963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1218</cp:revision>
  <cp:lastPrinted>2021-07-01T03:56:27Z</cp:lastPrinted>
  <dcterms:created xsi:type="dcterms:W3CDTF">2024-09-22T07:48:17Z</dcterms:created>
  <dcterms:modified xsi:type="dcterms:W3CDTF">2026-07-05T08:15:49Z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