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0555681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ный 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36-38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север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ный 7-12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20-22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086543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943905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16227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4217</cp:revision>
  <cp:lastPrinted>2021-07-01T03:56:27Z</cp:lastPrinted>
  <dcterms:created xsi:type="dcterms:W3CDTF">2018-03-27T06:03:00Z</dcterms:created>
  <dcterms:modified xsi:type="dcterms:W3CDTF">2026-07-05T07:41:41Z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